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9" r:id="rId3"/>
    <p:sldId id="268" r:id="rId4"/>
    <p:sldId id="260" r:id="rId5"/>
    <p:sldId id="272" r:id="rId6"/>
    <p:sldId id="261" r:id="rId7"/>
    <p:sldId id="270" r:id="rId8"/>
    <p:sldId id="262" r:id="rId9"/>
    <p:sldId id="271" r:id="rId10"/>
    <p:sldId id="263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4813-C707-4B23-8245-27FEAA8FC0F1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21447-6508-43B7-A5EA-AD459A47C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21447-6508-43B7-A5EA-AD459A47C78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B029-D176-40CF-A158-D88038F209E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Борис\Desktop\кардиодиспансер\Лого БСС2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332656"/>
            <a:ext cx="6120680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5071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ПРОФИЛАКТИЧЕСКИЕ АКЦИИ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 descr="G:\DCIM\100MSDCF\DSC06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1750"/>
            <a:ext cx="9144000" cy="517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mtClean="0">
                <a:solidFill>
                  <a:schemeClr val="bg1"/>
                </a:solidFill>
              </a:rPr>
              <a:t>	Волонтерское </a:t>
            </a:r>
            <a:r>
              <a:rPr lang="ru-RU" dirty="0" smtClean="0">
                <a:solidFill>
                  <a:schemeClr val="bg1"/>
                </a:solidFill>
              </a:rPr>
              <a:t>движение «Береги свое сердце» в дальнейшем планирует продолжить организацию и проведение массовых мероприятий по пропаганде здорового образа жизни, выступление в учебных заведениях и медицинских организациях с чтением лекториев по формированию здорового образа жизни, повышение информированности граждан о пользе регулярного обследования  сердечно – сосудистой системы и выявление ранних признаков соматических заболеваний у населения.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14290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Планы нашего движения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АКТУАЛЬНОСТЬ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Сердечно сосудистые заболевания – это основная причина смерти людей во всем мире и в России в частности. По официальной статистике ежегодно в России от сердечно сосудистых заболеваний умирает около   1млн. 300 тысяч человек. Смертность по этой причине составляет более 55% от числа всех смертей. В связи с этим, 2015 год объявлен Национальным годом борьбы с сердечно - сосудистыми заболеваниями.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5819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ЗАДАЧИ ВОЛОНТЕРСКОГО ДВИЖЕНИЯ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0974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</a:t>
            </a:r>
            <a:r>
              <a:rPr lang="ru-RU" dirty="0" smtClean="0">
                <a:solidFill>
                  <a:schemeClr val="bg1"/>
                </a:solidFill>
              </a:rPr>
              <a:t>ормирование </a:t>
            </a:r>
            <a:r>
              <a:rPr lang="ru-RU" dirty="0">
                <a:solidFill>
                  <a:schemeClr val="bg1"/>
                </a:solidFill>
              </a:rPr>
              <a:t>здорового образа жизни у </a:t>
            </a:r>
            <a:r>
              <a:rPr lang="ru-RU" dirty="0" smtClean="0">
                <a:solidFill>
                  <a:schemeClr val="bg1"/>
                </a:solidFill>
              </a:rPr>
              <a:t>населения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рганизация </a:t>
            </a:r>
            <a:r>
              <a:rPr lang="ru-RU" dirty="0">
                <a:solidFill>
                  <a:schemeClr val="bg1"/>
                </a:solidFill>
              </a:rPr>
              <a:t>проведения анкетирования населения на выявление факторов риска сердечно – сосудистых заболеваний, предрасположенности к сахарному </a:t>
            </a:r>
            <a:r>
              <a:rPr lang="ru-RU" dirty="0" smtClean="0">
                <a:solidFill>
                  <a:schemeClr val="bg1"/>
                </a:solidFill>
              </a:rPr>
              <a:t>диабету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роведение </a:t>
            </a:r>
            <a:r>
              <a:rPr lang="ru-RU" dirty="0">
                <a:solidFill>
                  <a:schemeClr val="bg1"/>
                </a:solidFill>
              </a:rPr>
              <a:t>информационно-разъяснительных бесед с населением о формировании активного образа </a:t>
            </a:r>
            <a:r>
              <a:rPr lang="ru-RU" dirty="0" smtClean="0">
                <a:solidFill>
                  <a:schemeClr val="bg1"/>
                </a:solidFill>
              </a:rPr>
              <a:t>жизни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нформационно-методическое </a:t>
            </a:r>
            <a:r>
              <a:rPr lang="ru-RU" dirty="0" smtClean="0">
                <a:solidFill>
                  <a:schemeClr val="bg1"/>
                </a:solidFill>
              </a:rPr>
              <a:t>обеспечение </a:t>
            </a:r>
            <a:r>
              <a:rPr lang="ru-RU" dirty="0">
                <a:solidFill>
                  <a:schemeClr val="bg1"/>
                </a:solidFill>
              </a:rPr>
              <a:t>путем разработки </a:t>
            </a:r>
            <a:r>
              <a:rPr lang="ru-RU" dirty="0" smtClean="0">
                <a:solidFill>
                  <a:schemeClr val="bg1"/>
                </a:solidFill>
              </a:rPr>
              <a:t>брошюр.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ривлечение </a:t>
            </a:r>
            <a:r>
              <a:rPr lang="ru-RU" dirty="0">
                <a:solidFill>
                  <a:schemeClr val="bg1"/>
                </a:solidFill>
              </a:rPr>
              <a:t>средств массовой </a:t>
            </a:r>
            <a:r>
              <a:rPr lang="ru-RU" dirty="0" smtClean="0">
                <a:solidFill>
                  <a:schemeClr val="bg1"/>
                </a:solidFill>
              </a:rPr>
              <a:t>информации к пропаганде активного образа жизни.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8229600" cy="192882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Студентами ГБОУ ВПО ЧГМА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Врачами интернами</a:t>
            </a:r>
            <a:r>
              <a:rPr lang="ru-RU" dirty="0" smtClean="0">
                <a:solidFill>
                  <a:schemeClr val="bg1"/>
                </a:solidFill>
              </a:rPr>
              <a:t>, ординаторами, аспирантами терапевтического профиля.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7868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ВОЛОНТЕРСКОЕ ДВИЖЕНИЕ ПРЕДСТАВЛЕНО:</a:t>
            </a:r>
            <a:endParaRPr lang="ru-RU" sz="3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User\Desktop\кардиодиспансер\DSC05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6858048" cy="388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Волонтерским движением проводится совместная работа с кардиологическим диспансером. Так 7 апреля 2015 г. волонтеры принимали участие в организации праздника «Всемирный день здоровья». Средствами массовой информации было освещено данное мероприятие и приглашено население города. Проводилось выявление кардиоваскулярных рисков у посетителей путем оценки параметров деятельности сердечно - сосудистой системы граждан (измерение ЧСС, АД, измерение веса, оценка ИМТ, окружность талии, контроль уровня глюкозы крови). Был проведен ряд устных консультаций об имеющихся отклонениях и рисках, были даны рекомендации по посещению необходимых специалистов, освещены вопросы правильного питания, активного образа жизни. 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Работа с кардиоцентрами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2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РАБОТА С КАРДИОДИСПАНСЕРОМ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G:\DCIM\100MSDCF\DSC06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4672"/>
            <a:ext cx="9143999" cy="517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РАБОТА С МОЛОДЕЖЬЮ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400" dirty="0" smtClean="0">
                <a:solidFill>
                  <a:schemeClr val="bg1"/>
                </a:solidFill>
              </a:rPr>
              <a:t>Волонтерским движением большое внимание уделяется пропаганде здорового образа жизни среди молодого населения. В связи с этим организуются мероприятия на базе забайкальских вузов. Среди студентов проводятся лектории по тематике:  агрессивное влияние алкоголя на сердечно – сосудистую систему, никотин - как фактор агрессии для сердечной мышцы, влияние эмоционально-стрессового фактора на состояние сердца. К каждому докладу предлагаются презентации, которые включают в себя изображения последствий заболевания, и ряд вопросов для аудитории с целью контроля освоенного материала. Проводится активная пропаганда здорового образа жизни. Каждому участнику мероприятия предлагаются буклеты по тематике здорового образа жизни.</a:t>
            </a:r>
          </a:p>
          <a:p>
            <a:pPr>
              <a:buNone/>
            </a:pPr>
            <a:endParaRPr lang="ru-RU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РАБОТА С МОЛОДЕЖЬЮ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Борис\Desktop\кардиодиспансер\DSC05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17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ПРОФИЛАКТИЧЕСКИЕ АКЦИИ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0006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3800" dirty="0" smtClean="0">
                <a:solidFill>
                  <a:schemeClr val="bg1"/>
                </a:solidFill>
              </a:rPr>
              <a:t>В </a:t>
            </a:r>
            <a:r>
              <a:rPr lang="ru-RU" sz="3800" dirty="0" smtClean="0">
                <a:solidFill>
                  <a:schemeClr val="bg1"/>
                </a:solidFill>
              </a:rPr>
              <a:t>летний период в торгово-развлекательных центрах совместно с кардиологическим диспансером г.Читы проводятся акции «Береги свое сердце». Целью этих акций является повышение уровня информированности граждан о проблеме артериальной гипертонии, повышенного холестерина, инсульта, инфаркта миокарда, факторах развития сердечно – сосудистых патологиях, правилах действий при развитии неотложных состояний и мотивирование к ведению здорового образа жизни. Всем желающим производится мониторинг показателей глюкозы крови, измерение АД, ЧСС, задействуются инструментальные методы диагностики заболеваний сердца – снятие и расшифровка электрокардиограммы, проводятся устные консультации о наличии сердечно - сосудистых рисках. Даются рекомендации по посещению узких специалистов.</a:t>
            </a:r>
          </a:p>
          <a:p>
            <a:pPr>
              <a:buNone/>
            </a:pPr>
            <a:endParaRPr lang="ru-RU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90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АКТУАЛЬНОСТЬ</vt:lpstr>
      <vt:lpstr>ЗАДАЧИ ВОЛОНТЕРСКОГО ДВИЖЕНИЯ</vt:lpstr>
      <vt:lpstr>Слайд 4</vt:lpstr>
      <vt:lpstr>Работа с кардиоцентрами</vt:lpstr>
      <vt:lpstr>РАБОТА С КАРДИОДИСПАНСЕРОМ</vt:lpstr>
      <vt:lpstr>РАБОТА С МОЛОДЕЖЬЮ</vt:lpstr>
      <vt:lpstr>РАБОТА С МОЛОДЕЖЬЮ</vt:lpstr>
      <vt:lpstr>ПРОФИЛАКТИЧЕСКИЕ АКЦИИ</vt:lpstr>
      <vt:lpstr>ПРОФИЛАКТИЧЕСКИЕ АКЦИИ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2015-09-11T02:10:34Z</dcterms:created>
  <dcterms:modified xsi:type="dcterms:W3CDTF">2015-09-15T05:25:42Z</dcterms:modified>
</cp:coreProperties>
</file>